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CFB3EF-1AD1-4852-BB55-3ABB4B1FD652}" type="datetimeFigureOut">
              <a:rPr lang="es-CR" smtClean="0"/>
              <a:t>16/10/2015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905839-F24E-4A59-8FC1-9E5DCFB8E6EA}" type="slidenum">
              <a:rPr lang="es-CR" smtClean="0"/>
              <a:t>‹Nº›</a:t>
            </a:fld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90872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es la respuesta automática de Gmail</a:t>
            </a:r>
            <a: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24" y="2307940"/>
            <a:ext cx="3055404" cy="30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Rectángulo redondeado"/>
          <p:cNvSpPr/>
          <p:nvPr/>
        </p:nvSpPr>
        <p:spPr>
          <a:xfrm>
            <a:off x="1403648" y="1556792"/>
            <a:ext cx="6624736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CuadroTexto"/>
          <p:cNvSpPr txBox="1"/>
          <p:nvPr/>
        </p:nvSpPr>
        <p:spPr>
          <a:xfrm>
            <a:off x="1436115" y="2274838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operación del Gmail que permite avisarle a quien te escriba que no puedes contestar el mensaje.</a:t>
            </a:r>
            <a:endParaRPr lang="es-C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4283968" y="404664"/>
            <a:ext cx="936104" cy="1152128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08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Proceso"/>
          <p:cNvSpPr/>
          <p:nvPr/>
        </p:nvSpPr>
        <p:spPr>
          <a:xfrm>
            <a:off x="0" y="0"/>
            <a:ext cx="504056" cy="6858000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Rectángulo"/>
          <p:cNvSpPr/>
          <p:nvPr/>
        </p:nvSpPr>
        <p:spPr>
          <a:xfrm>
            <a:off x="504056" y="332656"/>
            <a:ext cx="107504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Proceso alternativo"/>
          <p:cNvSpPr/>
          <p:nvPr/>
        </p:nvSpPr>
        <p:spPr>
          <a:xfrm>
            <a:off x="1475656" y="1183104"/>
            <a:ext cx="7272808" cy="1584176"/>
          </a:xfrm>
          <a:prstGeom prst="flowChartAlternateProcess">
            <a:avLst/>
          </a:prstGeom>
          <a:solidFill>
            <a:schemeClr val="accent1">
              <a:alpha val="73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CuadroTexto"/>
          <p:cNvSpPr txBox="1"/>
          <p:nvPr/>
        </p:nvSpPr>
        <p:spPr>
          <a:xfrm>
            <a:off x="1475656" y="1443841"/>
            <a:ext cx="6994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Funciones de la respuesta automática</a:t>
            </a:r>
            <a:endParaRPr lang="es-C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00" y="3399121"/>
            <a:ext cx="7122368" cy="29824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698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4 Proceso"/>
          <p:cNvSpPr/>
          <p:nvPr/>
        </p:nvSpPr>
        <p:spPr>
          <a:xfrm>
            <a:off x="0" y="0"/>
            <a:ext cx="504056" cy="6858000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" name="5 Rectángulo"/>
          <p:cNvSpPr/>
          <p:nvPr/>
        </p:nvSpPr>
        <p:spPr>
          <a:xfrm>
            <a:off x="504056" y="332656"/>
            <a:ext cx="107504" cy="626469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6 Rectángulo redondeado"/>
          <p:cNvSpPr/>
          <p:nvPr/>
        </p:nvSpPr>
        <p:spPr>
          <a:xfrm>
            <a:off x="1475656" y="548680"/>
            <a:ext cx="7128792" cy="583264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7 CuadroTexto"/>
          <p:cNvSpPr txBox="1"/>
          <p:nvPr/>
        </p:nvSpPr>
        <p:spPr>
          <a:xfrm>
            <a:off x="1678716" y="1844823"/>
            <a:ext cx="66967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una mejor comunicación.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Gracias a la respuesta automática existe una comunicación asertiva.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un mejor ahorro del tiempo.</a:t>
            </a:r>
            <a:endParaRPr lang="es-C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 la vida laboral.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Permite al usuario elegir lo que desea escribir.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R" dirty="0" smtClean="0"/>
          </a:p>
        </p:txBody>
      </p:sp>
      <p:pic>
        <p:nvPicPr>
          <p:cNvPr id="205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092" y="908720"/>
            <a:ext cx="1401332" cy="12051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ylin\AppData\Local\Microsoft\Windows\Temporary Internet Files\Content.IE5\O3N6SS7S\comunicacion-asertiv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618" y="4221088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87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Respuesta automática.  (2015).  En Ayuda de Gmail.  </a:t>
            </a:r>
            <a:r>
              <a:rPr lang="es-C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Recuperado de: https://support.google.com/mail/answer/25922?hl=es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Referencia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90713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88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Presentación de PowerPoint</vt:lpstr>
      <vt:lpstr>Presentación de PowerPoint</vt:lpstr>
      <vt:lpstr>Presentación de PowerPoint</vt:lpstr>
      <vt:lpstr>Presentación de PowerPoint</vt:lpstr>
      <vt:lpstr>Referencia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Keylin</dc:creator>
  <cp:lastModifiedBy>Keylin</cp:lastModifiedBy>
  <cp:revision>6</cp:revision>
  <dcterms:created xsi:type="dcterms:W3CDTF">2015-10-16T19:34:20Z</dcterms:created>
  <dcterms:modified xsi:type="dcterms:W3CDTF">2015-10-16T20:01:14Z</dcterms:modified>
</cp:coreProperties>
</file>